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1" r:id="rId1"/>
  </p:sldMasterIdLst>
  <p:notesMasterIdLst>
    <p:notesMasterId r:id="rId21"/>
  </p:notesMasterIdLst>
  <p:sldIdLst>
    <p:sldId id="256" r:id="rId2"/>
    <p:sldId id="395" r:id="rId3"/>
    <p:sldId id="396" r:id="rId4"/>
    <p:sldId id="434" r:id="rId5"/>
    <p:sldId id="353" r:id="rId6"/>
    <p:sldId id="436" r:id="rId7"/>
    <p:sldId id="435" r:id="rId8"/>
    <p:sldId id="329" r:id="rId9"/>
    <p:sldId id="359" r:id="rId10"/>
    <p:sldId id="358" r:id="rId11"/>
    <p:sldId id="360" r:id="rId12"/>
    <p:sldId id="422" r:id="rId13"/>
    <p:sldId id="438" r:id="rId14"/>
    <p:sldId id="439" r:id="rId15"/>
    <p:sldId id="441" r:id="rId16"/>
    <p:sldId id="442" r:id="rId17"/>
    <p:sldId id="331" r:id="rId18"/>
    <p:sldId id="443" r:id="rId19"/>
    <p:sldId id="44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5012" autoAdjust="0"/>
  </p:normalViewPr>
  <p:slideViewPr>
    <p:cSldViewPr snapToGrid="0">
      <p:cViewPr varScale="1">
        <p:scale>
          <a:sx n="95" d="100"/>
          <a:sy n="95" d="100"/>
        </p:scale>
        <p:origin x="28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https://openai.com/index/improvements-to-data-analysis-in-chatgpt/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7853A-F8E1-428C-8B8C-263EAC1C17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287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ECECEC"/>
              </a:solidFill>
              <a:effectLst/>
              <a:highlight>
                <a:srgbClr val="2F2F2F"/>
              </a:highlight>
              <a:latin typeface="ui-sans-serif"/>
            </a:endParaRPr>
          </a:p>
          <a:p>
            <a:r>
              <a:rPr lang="en-US" b="0" i="0" dirty="0">
                <a:solidFill>
                  <a:srgbClr val="ECECEC"/>
                </a:solidFill>
                <a:effectLst/>
                <a:highlight>
                  <a:srgbClr val="2F2F2F"/>
                </a:highlight>
                <a:latin typeface="ui-sans-serif"/>
              </a:rPr>
              <a:t>Add a column that shows the delta between body mass and average body mass for all penguins</a:t>
            </a:r>
          </a:p>
          <a:p>
            <a:endParaRPr lang="en-US" b="0" i="0" dirty="0">
              <a:solidFill>
                <a:srgbClr val="ECECEC"/>
              </a:solidFill>
              <a:effectLst/>
              <a:highlight>
                <a:srgbClr val="2F2F2F"/>
              </a:highlight>
              <a:latin typeface="ui-sans-serif"/>
            </a:endParaRPr>
          </a:p>
          <a:p>
            <a:r>
              <a:rPr lang="en-US" b="0" i="0" dirty="0">
                <a:solidFill>
                  <a:srgbClr val="ECECEC"/>
                </a:solidFill>
                <a:effectLst/>
                <a:highlight>
                  <a:srgbClr val="2F2F2F"/>
                </a:highlight>
                <a:latin typeface="ui-sans-serif"/>
              </a:rPr>
              <a:t>Filter the data to only show penguins that are above the average body mass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857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CECEC"/>
                </a:solidFill>
                <a:effectLst/>
                <a:highlight>
                  <a:srgbClr val="2F2F2F"/>
                </a:highlight>
                <a:latin typeface="Söhne"/>
              </a:rPr>
              <a:t>Give me a scatterplot of flipper length to body mass</a:t>
            </a:r>
          </a:p>
          <a:p>
            <a:endParaRPr lang="en-US" b="0" i="0" dirty="0">
              <a:solidFill>
                <a:srgbClr val="ECECEC"/>
              </a:solidFill>
              <a:effectLst/>
              <a:highlight>
                <a:srgbClr val="2F2F2F"/>
              </a:highlight>
              <a:latin typeface="Söhne"/>
            </a:endParaRPr>
          </a:p>
          <a:p>
            <a:r>
              <a:rPr lang="en-US" b="0" i="0" dirty="0">
                <a:solidFill>
                  <a:srgbClr val="ECECEC"/>
                </a:solidFill>
                <a:effectLst/>
                <a:highlight>
                  <a:srgbClr val="2F2F2F"/>
                </a:highlight>
                <a:latin typeface="Söhne"/>
              </a:rPr>
              <a:t>Color the dots by species</a:t>
            </a:r>
          </a:p>
          <a:p>
            <a:endParaRPr lang="en-US" b="0" i="0" dirty="0">
              <a:solidFill>
                <a:srgbClr val="ECECEC"/>
              </a:solidFill>
              <a:effectLst/>
              <a:highlight>
                <a:srgbClr val="2F2F2F"/>
              </a:highlight>
              <a:latin typeface="Söhne"/>
            </a:endParaRPr>
          </a:p>
          <a:p>
            <a:r>
              <a:rPr lang="en-US" b="0" i="0" dirty="0">
                <a:solidFill>
                  <a:srgbClr val="ECECEC"/>
                </a:solidFill>
                <a:effectLst/>
                <a:highlight>
                  <a:srgbClr val="2F2F2F"/>
                </a:highlight>
                <a:latin typeface="Söhne"/>
              </a:rPr>
              <a:t>Show linear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7853A-F8E1-428C-8B8C-263EAC1C17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899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CECEC"/>
                </a:solidFill>
                <a:effectLst/>
                <a:highlight>
                  <a:srgbClr val="2F2F2F"/>
                </a:highlight>
                <a:latin typeface="ui-sans-serif"/>
              </a:rPr>
              <a:t>You are an expert in data analysis and report generation. Analyze the data in the extracted file and give me a full text report on the data with at visually appealing plots as needed for clarity in a well-formatted </a:t>
            </a:r>
            <a:r>
              <a:rPr lang="en-US" b="0" i="0" dirty="0" err="1">
                <a:solidFill>
                  <a:srgbClr val="ECECEC"/>
                </a:solidFill>
                <a:effectLst/>
                <a:highlight>
                  <a:srgbClr val="2F2F2F"/>
                </a:highlight>
                <a:latin typeface="ui-sans-serif"/>
              </a:rPr>
              <a:t>microsoft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F2F2F"/>
                </a:highlight>
                <a:latin typeface="ui-sans-serif"/>
              </a:rPr>
              <a:t> word document. Make sure there are adequate margins and other items in place for a report that would be given to my boss. My career depends on this.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79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676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https://www.youtube.com/channel/UC35ZpwldGw7ZJ5R-2sLijzw/join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534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Generate a 500 mb pdf file that I can use for testing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825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Unzip this file and give me the contents for download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073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CECEC"/>
                </a:solidFill>
                <a:effectLst/>
                <a:highlight>
                  <a:srgbClr val="2F2F2F"/>
                </a:highlight>
                <a:latin typeface="Söhne"/>
              </a:rPr>
              <a:t>Give me a summary of this story in one paragraph and 5 key points </a:t>
            </a:r>
          </a:p>
          <a:p>
            <a:r>
              <a:rPr lang="en-US" b="0" i="0" dirty="0">
                <a:solidFill>
                  <a:srgbClr val="ECECEC"/>
                </a:solidFill>
                <a:effectLst/>
                <a:highlight>
                  <a:srgbClr val="2F2F2F"/>
                </a:highlight>
                <a:latin typeface="Söhne"/>
              </a:rPr>
              <a:t>How many words are in this document?</a:t>
            </a:r>
          </a:p>
          <a:p>
            <a:r>
              <a:rPr lang="en-US" b="0" i="0" dirty="0">
                <a:solidFill>
                  <a:srgbClr val="ECECEC"/>
                </a:solidFill>
                <a:effectLst/>
                <a:highlight>
                  <a:srgbClr val="2F2F2F"/>
                </a:highlight>
                <a:latin typeface="Söhne"/>
              </a:rPr>
              <a:t>How many times do the words "lion" or "lions" appear in this story? Give me the page number and sentence the word is in.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7853A-F8E1-428C-8B8C-263EAC1C17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9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https://www.kaggle.com/datasets</a:t>
            </a:r>
          </a:p>
          <a:p>
            <a:endParaRPr lang="en-US" dirty="0"/>
          </a:p>
          <a:p>
            <a:r>
              <a:rPr lang="en-US" dirty="0"/>
              <a:t>https://www.kaggle.com/datasets/parulpandey/palmer-archipelago-antarctica-penguin-data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Do a full clean and analysis of this data then give me all possible visualizations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2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https://www.kaggle.com/datasets/elvinrustam/ebay-laptops-and-netbooks-sales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0" i="0" dirty="0">
                <a:solidFill>
                  <a:srgbClr val="ECECEC"/>
                </a:solidFill>
                <a:effectLst/>
                <a:highlight>
                  <a:srgbClr val="2F2F2F"/>
                </a:highlight>
                <a:latin typeface="Söhne"/>
              </a:rPr>
              <a:t>Unzip this and give me one paragraph on what this data is about and 3 impactful visualizations that represent the data. Make sure visualizations are presented individually.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63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this picture black and white</a:t>
            </a:r>
          </a:p>
          <a:p>
            <a:r>
              <a:rPr lang="en-US" dirty="0"/>
              <a:t>Draw a square around the person in this 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71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615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22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808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507784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9405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2141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447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4202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142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549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52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313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297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70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902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644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628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9045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B690D80-03D6-B62C-C56E-3B084BBE5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82FD44-2FDE-5CFB-16B1-04A0181A152E}"/>
              </a:ext>
            </a:extLst>
          </p:cNvPr>
          <p:cNvSpPr/>
          <p:nvPr/>
        </p:nvSpPr>
        <p:spPr>
          <a:xfrm>
            <a:off x="6095266" y="3706637"/>
            <a:ext cx="6096734" cy="286232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10160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How to Really Use</a:t>
            </a:r>
          </a:p>
          <a:p>
            <a:pPr algn="ctr"/>
            <a:r>
              <a:rPr lang="en-US" sz="6000" b="1" dirty="0">
                <a:ln w="10160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ChatGPT 4o</a:t>
            </a:r>
          </a:p>
          <a:p>
            <a:pPr algn="ctr"/>
            <a:r>
              <a:rPr lang="en-US" sz="6000" b="1" dirty="0">
                <a:ln w="10160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Free Version</a:t>
            </a:r>
          </a:p>
        </p:txBody>
      </p:sp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056EAF0-76C0-3F5B-100F-52F368EB8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79" y="2402023"/>
            <a:ext cx="8534400" cy="1507067"/>
          </a:xfrm>
        </p:spPr>
        <p:txBody>
          <a:bodyPr/>
          <a:lstStyle/>
          <a:p>
            <a:r>
              <a:rPr lang="en-US" dirty="0"/>
              <a:t>Analysis</a:t>
            </a:r>
          </a:p>
        </p:txBody>
      </p:sp>
      <p:pic>
        <p:nvPicPr>
          <p:cNvPr id="1026" name="Picture 2" descr="Output image">
            <a:extLst>
              <a:ext uri="{FF2B5EF4-FFF2-40B4-BE49-F238E27FC236}">
                <a16:creationId xmlns:a16="http://schemas.microsoft.com/office/drawing/2014/main" id="{6F025625-DA50-F17E-CDA9-FFEB936CD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241" y="629985"/>
            <a:ext cx="8695086" cy="559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998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4AF7D-DDBF-2F22-14E3-1EAAC6738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549" y="77002"/>
            <a:ext cx="9905998" cy="1478570"/>
          </a:xfrm>
        </p:spPr>
        <p:txBody>
          <a:bodyPr/>
          <a:lstStyle/>
          <a:p>
            <a:r>
              <a:rPr lang="en-US" dirty="0"/>
              <a:t>Image </a:t>
            </a:r>
            <a:br>
              <a:rPr lang="en-US" dirty="0"/>
            </a:br>
            <a:r>
              <a:rPr lang="en-US" dirty="0"/>
              <a:t>manipulation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DC128-272A-099E-938F-CB89C5A8D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9" y="1820570"/>
            <a:ext cx="5123809" cy="45523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100D6E-78BA-1F87-31D3-F691EC292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418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63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0333BC-0C41-33BF-F13E-1BFBAA385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864" y="1845248"/>
            <a:ext cx="7908272" cy="316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1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387D26-81D7-5DCB-AA71-4AE4C337C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453" y="1943200"/>
            <a:ext cx="9573094" cy="231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531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F995FD-F9A3-8296-062D-177E6064F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working on tables in real-time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2029D9-5206-CD0A-334E-F788E4914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978" y="2097088"/>
            <a:ext cx="7637128" cy="437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569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5BFA7F-5DF2-342B-5DA6-B140DFEA9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107" y="2399142"/>
            <a:ext cx="9827785" cy="205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27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E9BF7-F2A6-7DB6-51FD-17ED016AD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69878"/>
            <a:ext cx="9905998" cy="1478570"/>
          </a:xfrm>
        </p:spPr>
        <p:txBody>
          <a:bodyPr/>
          <a:lstStyle/>
          <a:p>
            <a:r>
              <a:rPr lang="en-US" dirty="0"/>
              <a:t>Customize charts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5F8CDF-831F-37C9-EA26-B7E75C61B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995" y="1208169"/>
            <a:ext cx="7714010" cy="544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11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3958" y="1815699"/>
            <a:ext cx="8791575" cy="2387600"/>
          </a:xfrm>
        </p:spPr>
        <p:txBody>
          <a:bodyPr/>
          <a:lstStyle/>
          <a:p>
            <a:r>
              <a:rPr lang="en-US" dirty="0"/>
              <a:t>Document </a:t>
            </a:r>
            <a:br>
              <a:rPr lang="en-US" dirty="0"/>
            </a:br>
            <a:r>
              <a:rPr lang="en-US" dirty="0"/>
              <a:t>creation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3B259A-712F-B11F-278A-0F94150F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518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472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C4E714-9A28-C594-6FE8-C9BDA8EB1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5621"/>
            <a:ext cx="9905998" cy="1478570"/>
          </a:xfrm>
        </p:spPr>
        <p:txBody>
          <a:bodyPr/>
          <a:lstStyle/>
          <a:p>
            <a:r>
              <a:rPr lang="en-US" dirty="0"/>
              <a:t>Just ask for the document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26B503-5F50-FDF8-5673-FED201824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997" y="4197699"/>
            <a:ext cx="7980904" cy="26603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933C38-AD9B-49B0-7177-C416D8E94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997" y="1065448"/>
            <a:ext cx="7823474" cy="276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5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F8A61F-0E90-C4E1-4A41-4AB94EEF0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99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CE19AD-E41F-71AC-CBD0-0E00D68D4ADE}"/>
              </a:ext>
            </a:extLst>
          </p:cNvPr>
          <p:cNvGrpSpPr/>
          <p:nvPr/>
        </p:nvGrpSpPr>
        <p:grpSpPr>
          <a:xfrm>
            <a:off x="8250479" y="533195"/>
            <a:ext cx="3185201" cy="6199560"/>
            <a:chOff x="692083" y="319187"/>
            <a:chExt cx="3185201" cy="61995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66923C-AD0E-0E7F-CDE5-A931C581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777" y="319187"/>
              <a:ext cx="2271812" cy="17770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0AE2DE-525D-1DAD-FDA5-656E28C6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083" y="3333546"/>
              <a:ext cx="3185201" cy="31852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9B1D99-3B59-4E51-DF00-E6FFFA1D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4626" y="2280259"/>
              <a:ext cx="1940115" cy="182965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224438C-6BA8-9952-F67E-97904DBE5C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87630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01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0BC4E-C17E-25E4-1D43-0842D163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1316"/>
            <a:ext cx="9905998" cy="1044912"/>
          </a:xfrm>
        </p:spPr>
        <p:txBody>
          <a:bodyPr/>
          <a:lstStyle/>
          <a:p>
            <a:r>
              <a:rPr lang="en-US" dirty="0"/>
              <a:t>Membership has its privileges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4CE65A-EF34-64F7-95BD-713ECE74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762" y="1003566"/>
            <a:ext cx="7353300" cy="33594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2F8413-6F1D-913F-CF1B-76D9EA8A8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3459" y="4464933"/>
            <a:ext cx="5361905" cy="2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380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2B025A-8E1E-39BB-1A76-FF8D68F81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390" y="1159344"/>
            <a:ext cx="9906000" cy="2852737"/>
          </a:xfrm>
        </p:spPr>
        <p:txBody>
          <a:bodyPr>
            <a:normAutofit/>
          </a:bodyPr>
          <a:lstStyle/>
          <a:p>
            <a:r>
              <a:rPr lang="en-US" sz="4800" dirty="0"/>
              <a:t>Working </a:t>
            </a:r>
            <a:br>
              <a:rPr lang="en-US" sz="4800" dirty="0"/>
            </a:br>
            <a:r>
              <a:rPr lang="en-US" sz="4800" dirty="0"/>
              <a:t>with files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CF6C74-F74D-C446-F236-97A8D000A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032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62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B251F-C104-5C05-B9BE-03C0546C5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686AD-9A71-3192-0337-A4F0550EF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Up to 10 documents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500 MB per file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Documents are retained for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three hours after the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conversation is paused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694C68-A1A3-2D95-0757-3F3A537D5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178" y="964840"/>
            <a:ext cx="5651954" cy="7392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399B07-A9F5-1258-48A9-86762342E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11" y="1889156"/>
            <a:ext cx="6095238" cy="10857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E7D639-BE4A-A847-E40E-FA0397A66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11" y="2974763"/>
            <a:ext cx="3888599" cy="643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5B842B-0D59-5A50-BFA5-141C27B2AD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536" y="3843975"/>
            <a:ext cx="4076190" cy="2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23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51B56D-55B8-C9A9-1F10-F71F8A436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Zip files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2C4B40-7CD0-6128-D1E4-6ED0B5BA5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356" y="1817955"/>
            <a:ext cx="9730111" cy="387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785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76D87-1813-4215-4CA0-086038ED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640" y="2175383"/>
            <a:ext cx="9905998" cy="1478570"/>
          </a:xfrm>
        </p:spPr>
        <p:txBody>
          <a:bodyPr/>
          <a:lstStyle/>
          <a:p>
            <a:r>
              <a:rPr lang="en-US" dirty="0"/>
              <a:t>Document</a:t>
            </a:r>
            <a:br>
              <a:rPr lang="en-US" dirty="0"/>
            </a:br>
            <a:r>
              <a:rPr lang="en-US" dirty="0"/>
              <a:t>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CE394F-6C10-90B0-4EBF-5BC7792D9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609" y="594526"/>
            <a:ext cx="7645935" cy="566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12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3661" y="1921259"/>
            <a:ext cx="8791575" cy="2387600"/>
          </a:xfrm>
        </p:spPr>
        <p:txBody>
          <a:bodyPr/>
          <a:lstStyle/>
          <a:p>
            <a:r>
              <a:rPr lang="en-US" dirty="0"/>
              <a:t>Data </a:t>
            </a:r>
            <a:br>
              <a:rPr lang="en-US" dirty="0"/>
            </a:br>
            <a:r>
              <a:rPr lang="en-US" dirty="0"/>
              <a:t>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78365A-FE13-13AF-9EA9-DE291CA82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93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701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D88CA3-B449-DF6E-BB11-C93A3E762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83" y="2442370"/>
            <a:ext cx="9905998" cy="1478570"/>
          </a:xfrm>
        </p:spPr>
        <p:txBody>
          <a:bodyPr/>
          <a:lstStyle/>
          <a:p>
            <a:r>
              <a:rPr lang="en-US" dirty="0"/>
              <a:t>Data </a:t>
            </a:r>
            <a:br>
              <a:rPr lang="en-US" dirty="0"/>
            </a:br>
            <a:r>
              <a:rPr lang="en-US" dirty="0"/>
              <a:t>visualization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3E0B71-00C5-2648-C3CF-02923F49E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835" y="0"/>
            <a:ext cx="4614559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AC5642-8184-C5B3-A0C4-23DA09CB1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0572" y="1490127"/>
            <a:ext cx="3330606" cy="338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50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3581</TotalTime>
  <Words>405</Words>
  <Application>Microsoft Office PowerPoint</Application>
  <PresentationFormat>Widescreen</PresentationFormat>
  <Paragraphs>63</Paragraphs>
  <Slides>19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Söhne</vt:lpstr>
      <vt:lpstr>Tw Cen MT</vt:lpstr>
      <vt:lpstr>ui-sans-serif</vt:lpstr>
      <vt:lpstr>Circuit</vt:lpstr>
      <vt:lpstr>PowerPoint Presentation</vt:lpstr>
      <vt:lpstr>PowerPoint Presentation</vt:lpstr>
      <vt:lpstr>Membership has its privileges</vt:lpstr>
      <vt:lpstr>Working  with files</vt:lpstr>
      <vt:lpstr>Document limitations</vt:lpstr>
      <vt:lpstr>Zip files</vt:lpstr>
      <vt:lpstr>Document Analysis</vt:lpstr>
      <vt:lpstr>Data  Analysis</vt:lpstr>
      <vt:lpstr>Data  visualization</vt:lpstr>
      <vt:lpstr>Analysis</vt:lpstr>
      <vt:lpstr>Image  manipulation</vt:lpstr>
      <vt:lpstr>PowerPoint Presentation</vt:lpstr>
      <vt:lpstr>PowerPoint Presentation</vt:lpstr>
      <vt:lpstr>working on tables in real-time</vt:lpstr>
      <vt:lpstr>PowerPoint Presentation</vt:lpstr>
      <vt:lpstr>Customize charts</vt:lpstr>
      <vt:lpstr>Document  creation</vt:lpstr>
      <vt:lpstr>Just ask for the document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really use ChatGPT free version</dc:title>
  <dc:creator>Zain</dc:creator>
  <cp:lastModifiedBy>Zain Naboulsi</cp:lastModifiedBy>
  <cp:revision>47</cp:revision>
  <dcterms:created xsi:type="dcterms:W3CDTF">2023-10-26T23:38:07Z</dcterms:created>
  <dcterms:modified xsi:type="dcterms:W3CDTF">2024-06-02T15:12:26Z</dcterms:modified>
</cp:coreProperties>
</file>